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9" r:id="rId2"/>
    <p:sldId id="270" r:id="rId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51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C9BA2-A8E2-43A3-8EB1-3E4189BDD295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8C2C9-BEE8-4897-A854-87BA6564CD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1032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73004495-053B-4DB0-197B-346C858D12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="" xmlns:a16="http://schemas.microsoft.com/office/drawing/2014/main" id="{5582BA23-9CEA-D98E-3C90-F34E4601AF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="" xmlns:a16="http://schemas.microsoft.com/office/drawing/2014/main" id="{E4BA3571-1EFD-2FF2-1646-D35F74438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CF7D-744D-4014-8BF3-A7C09D7725A3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="" xmlns:a16="http://schemas.microsoft.com/office/drawing/2014/main" id="{4F8DDEEB-1377-A86A-0808-9B83AE6D0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="" xmlns:a16="http://schemas.microsoft.com/office/drawing/2014/main" id="{7418DCD3-EAF7-8C88-636A-BD92A417C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40212-461E-4ACB-94CB-435E6888D03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0005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41FBBC8E-E5C5-6355-57C0-A63F7478C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="" xmlns:a16="http://schemas.microsoft.com/office/drawing/2014/main" id="{96F57D57-1098-76FC-D6BF-01B622FEAA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="" xmlns:a16="http://schemas.microsoft.com/office/drawing/2014/main" id="{DCA5393F-EBCD-8B22-3CB0-900B1DC3A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CF7D-744D-4014-8BF3-A7C09D7725A3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="" xmlns:a16="http://schemas.microsoft.com/office/drawing/2014/main" id="{9C3204B4-5CA1-DB0E-FEA2-B8163F7C5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="" xmlns:a16="http://schemas.microsoft.com/office/drawing/2014/main" id="{6C716F5A-2E8D-21FB-4934-3F4CC918E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40212-461E-4ACB-94CB-435E6888D03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42606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="" xmlns:a16="http://schemas.microsoft.com/office/drawing/2014/main" id="{4B6A54AE-F166-3292-5B68-DAEBB8079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="" xmlns:a16="http://schemas.microsoft.com/office/drawing/2014/main" id="{CFB3E1F1-555F-F32B-D87F-237B3C622F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="" xmlns:a16="http://schemas.microsoft.com/office/drawing/2014/main" id="{A7B12D84-53A4-6D3B-73F4-465EC41F9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CF7D-744D-4014-8BF3-A7C09D7725A3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="" xmlns:a16="http://schemas.microsoft.com/office/drawing/2014/main" id="{3DB915DF-B342-3E05-5DE5-EA8434A5C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="" xmlns:a16="http://schemas.microsoft.com/office/drawing/2014/main" id="{FACEF249-1464-2B16-869A-A76DF4454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40212-461E-4ACB-94CB-435E6888D03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9374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428158F3-28C8-78F7-B572-0EDDEE42D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="" xmlns:a16="http://schemas.microsoft.com/office/drawing/2014/main" id="{A72003EE-F182-0631-8624-75E8CD09B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="" xmlns:a16="http://schemas.microsoft.com/office/drawing/2014/main" id="{3CC52777-255D-1D7E-ABBD-C7F5532E5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CF7D-744D-4014-8BF3-A7C09D7725A3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="" xmlns:a16="http://schemas.microsoft.com/office/drawing/2014/main" id="{05544BC4-08CF-72EF-1AB9-C7301DDCE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="" xmlns:a16="http://schemas.microsoft.com/office/drawing/2014/main" id="{A9ACB82A-41EA-C29E-EE55-86C53A310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40212-461E-4ACB-94CB-435E6888D03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5607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C3E80645-1683-ED07-CF50-9E1153998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="" xmlns:a16="http://schemas.microsoft.com/office/drawing/2014/main" id="{0282204C-8421-6C25-29F7-21D07FF367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="" xmlns:a16="http://schemas.microsoft.com/office/drawing/2014/main" id="{85570A39-50F6-9323-92C8-1346A5368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CF7D-744D-4014-8BF3-A7C09D7725A3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="" xmlns:a16="http://schemas.microsoft.com/office/drawing/2014/main" id="{D352343A-5B56-D01F-70A0-D1DC80188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="" xmlns:a16="http://schemas.microsoft.com/office/drawing/2014/main" id="{6EAEC715-4953-6163-8EC3-861EBA4B7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40212-461E-4ACB-94CB-435E6888D03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1833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3FCE35A3-AE0D-0180-D573-4266E8FE1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="" xmlns:a16="http://schemas.microsoft.com/office/drawing/2014/main" id="{33A1E0E2-EE78-5AFA-917A-CA400F70B4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="" xmlns:a16="http://schemas.microsoft.com/office/drawing/2014/main" id="{7B68610D-9116-4CC6-6D5F-090B90996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="" xmlns:a16="http://schemas.microsoft.com/office/drawing/2014/main" id="{66956B72-1B46-768F-BD70-6A741EAFD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CF7D-744D-4014-8BF3-A7C09D7725A3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="" xmlns:a16="http://schemas.microsoft.com/office/drawing/2014/main" id="{027ED2ED-C99A-80BB-70E5-07FA5C05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="" xmlns:a16="http://schemas.microsoft.com/office/drawing/2014/main" id="{76B908B6-B182-B531-21DC-31272D61E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40212-461E-4ACB-94CB-435E6888D03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4306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00AF2723-F1B7-7A53-07F7-89C099679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="" xmlns:a16="http://schemas.microsoft.com/office/drawing/2014/main" id="{ACAAFCD5-412E-E7A7-23A6-5721297CD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="" xmlns:a16="http://schemas.microsoft.com/office/drawing/2014/main" id="{7B9C1EC9-BA90-EEF6-A018-3D07376DC4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="" xmlns:a16="http://schemas.microsoft.com/office/drawing/2014/main" id="{04A0D781-CE85-94D8-CBD1-5C433A88C6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="" xmlns:a16="http://schemas.microsoft.com/office/drawing/2014/main" id="{FAEED54C-E530-3400-0264-467CE5FA1B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="" xmlns:a16="http://schemas.microsoft.com/office/drawing/2014/main" id="{1D71D7F2-C58B-C6C0-7672-F84837A15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CF7D-744D-4014-8BF3-A7C09D7725A3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="" xmlns:a16="http://schemas.microsoft.com/office/drawing/2014/main" id="{28CE431D-C29D-5B9B-63CF-77C5408A7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="" xmlns:a16="http://schemas.microsoft.com/office/drawing/2014/main" id="{20C350CE-0278-60CC-B32F-BDD9B95E3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40212-461E-4ACB-94CB-435E6888D03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26041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34487B40-CBE6-6326-A9BB-D19A6C3A8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="" xmlns:a16="http://schemas.microsoft.com/office/drawing/2014/main" id="{490EBE0C-5FA4-C971-8646-DA78C932B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CF7D-744D-4014-8BF3-A7C09D7725A3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="" xmlns:a16="http://schemas.microsoft.com/office/drawing/2014/main" id="{A8198508-FFD9-93FF-070D-1B720EE86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="" xmlns:a16="http://schemas.microsoft.com/office/drawing/2014/main" id="{4BE83453-D2E5-6C1B-C260-61E570A27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40212-461E-4ACB-94CB-435E6888D03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3972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="" xmlns:a16="http://schemas.microsoft.com/office/drawing/2014/main" id="{A7C5697A-E285-C61B-5E0E-5BEE13968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CF7D-744D-4014-8BF3-A7C09D7725A3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="" xmlns:a16="http://schemas.microsoft.com/office/drawing/2014/main" id="{9CBC546A-5B33-4A78-88C4-409CC3CC2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="" xmlns:a16="http://schemas.microsoft.com/office/drawing/2014/main" id="{65667A83-C0C9-D940-B27F-54F40F79F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40212-461E-4ACB-94CB-435E6888D03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14280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8E115812-DB2A-E6A9-0DDC-B731AE479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="" xmlns:a16="http://schemas.microsoft.com/office/drawing/2014/main" id="{96AF7DBE-026C-14C5-106C-B9CAA3689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="" xmlns:a16="http://schemas.microsoft.com/office/drawing/2014/main" id="{28D1CB78-DACB-0876-D3AE-55E94DB3E9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="" xmlns:a16="http://schemas.microsoft.com/office/drawing/2014/main" id="{AC14CDC7-E1D5-2324-41A1-E62F67A22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CF7D-744D-4014-8BF3-A7C09D7725A3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="" xmlns:a16="http://schemas.microsoft.com/office/drawing/2014/main" id="{AB035C4B-FD19-10D2-6A3B-85C1D3B6A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="" xmlns:a16="http://schemas.microsoft.com/office/drawing/2014/main" id="{90F9AAA6-A84B-DBEE-CEAB-8475782EF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40212-461E-4ACB-94CB-435E6888D03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4998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0E77C35C-832F-9619-7711-3B98C57A5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="" xmlns:a16="http://schemas.microsoft.com/office/drawing/2014/main" id="{3AD5E431-2EC0-416D-105F-6D45B09747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="" xmlns:a16="http://schemas.microsoft.com/office/drawing/2014/main" id="{A6446DB7-A19F-BDDB-F55E-54E66298F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="" xmlns:a16="http://schemas.microsoft.com/office/drawing/2014/main" id="{3132448E-6359-D7A5-8602-BC4830A53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CF7D-744D-4014-8BF3-A7C09D7725A3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="" xmlns:a16="http://schemas.microsoft.com/office/drawing/2014/main" id="{D09FE73B-EB7E-3773-3189-BB6CA2D6F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="" xmlns:a16="http://schemas.microsoft.com/office/drawing/2014/main" id="{CFACAAF8-67F6-8FF9-B9D4-1746B3CC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40212-461E-4ACB-94CB-435E6888D03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54610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="" xmlns:a16="http://schemas.microsoft.com/office/drawing/2014/main" id="{5CFCD58D-7498-6E4E-C735-27E3D0A43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="" xmlns:a16="http://schemas.microsoft.com/office/drawing/2014/main" id="{D2DA3923-3B44-6323-90F5-A46A387A6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="" xmlns:a16="http://schemas.microsoft.com/office/drawing/2014/main" id="{3C9A2657-395E-B872-2271-2FC84E3BC0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BCF7D-744D-4014-8BF3-A7C09D7725A3}" type="datetimeFigureOut">
              <a:rPr lang="da-DK" smtClean="0"/>
              <a:t>19-04-2023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="" xmlns:a16="http://schemas.microsoft.com/office/drawing/2014/main" id="{5C91AA14-3A0E-F341-E631-4875F61D37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="" xmlns:a16="http://schemas.microsoft.com/office/drawing/2014/main" id="{35DAF8E5-C674-3E3C-15A2-376BBCB116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40212-461E-4ACB-94CB-435E6888D03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5886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="" xmlns:a16="http://schemas.microsoft.com/office/drawing/2014/main" id="{ECC07320-C2CA-4E29-8481-9D9E143C778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Billede 6" descr="Et billede, der indeholder tekst&#10;&#10;Automatisk genereret beskrivelse">
            <a:extLst>
              <a:ext uri="{FF2B5EF4-FFF2-40B4-BE49-F238E27FC236}">
                <a16:creationId xmlns="" xmlns:a16="http://schemas.microsoft.com/office/drawing/2014/main" id="{45355A60-D924-A469-3B90-02B06336DC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9" r="10766" b="2"/>
          <a:stretch/>
        </p:blipFill>
        <p:spPr>
          <a:xfrm>
            <a:off x="20" y="10"/>
            <a:ext cx="6992881" cy="6857990"/>
          </a:xfrm>
          <a:prstGeom prst="rect">
            <a:avLst/>
          </a:prstGeom>
        </p:spPr>
      </p:pic>
      <p:sp>
        <p:nvSpPr>
          <p:cNvPr id="3" name="Undertitel 2">
            <a:extLst>
              <a:ext uri="{FF2B5EF4-FFF2-40B4-BE49-F238E27FC236}">
                <a16:creationId xmlns="" xmlns:a16="http://schemas.microsoft.com/office/drawing/2014/main" id="{E22CDD38-7E8F-8CA0-6CBF-51FE27CA1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08397" y="820615"/>
            <a:ext cx="6580554" cy="5536216"/>
          </a:xfrm>
          <a:noFill/>
        </p:spPr>
        <p:txBody>
          <a:bodyPr>
            <a:normAutofit fontScale="85000" lnSpcReduction="20000"/>
          </a:bodyPr>
          <a:lstStyle/>
          <a:p>
            <a:pPr>
              <a:spcAft>
                <a:spcPts val="0"/>
              </a:spcAft>
            </a:pPr>
            <a:r>
              <a:rPr lang="da-DK" dirty="0" smtClean="0">
                <a:latin typeface="Calibri" panose="020F0502020204030204" pitchFamily="34" charset="0"/>
                <a:ea typeface="Calibri" panose="020F0502020204030204" pitchFamily="34" charset="0"/>
              </a:rPr>
              <a:t>Gitte 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</a:rPr>
              <a:t>Adler Reimer Rektor </a:t>
            </a:r>
            <a:r>
              <a:rPr lang="da-DK" dirty="0" err="1">
                <a:latin typeface="Calibri" panose="020F0502020204030204" pitchFamily="34" charset="0"/>
                <a:ea typeface="Calibri" panose="020F0502020204030204" pitchFamily="34" charset="0"/>
              </a:rPr>
              <a:t>Ilisimatusarfik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</a:rPr>
              <a:t> kort </a:t>
            </a:r>
            <a:r>
              <a:rPr lang="da-DK" dirty="0" smtClean="0">
                <a:latin typeface="Calibri" panose="020F0502020204030204" pitchFamily="34" charset="0"/>
                <a:ea typeface="Calibri" panose="020F0502020204030204" pitchFamily="34" charset="0"/>
              </a:rPr>
              <a:t>velkomst</a:t>
            </a:r>
          </a:p>
          <a:p>
            <a:pPr>
              <a:spcAft>
                <a:spcPts val="0"/>
              </a:spcAft>
            </a:pPr>
            <a:r>
              <a:rPr lang="da-DK" dirty="0" smtClean="0">
                <a:latin typeface="Calibri" panose="020F0502020204030204" pitchFamily="34" charset="0"/>
                <a:ea typeface="Calibri" panose="020F0502020204030204" pitchFamily="34" charset="0"/>
              </a:rPr>
              <a:t>Anne 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</a:rPr>
              <a:t>Kleist Egede Institutleder Sundhed og Natur Kort </a:t>
            </a:r>
            <a:r>
              <a:rPr lang="da-DK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velkoms</a:t>
            </a:r>
            <a:endParaRPr lang="da-DK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da-DK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Hans </a:t>
            </a:r>
            <a:r>
              <a:rPr lang="da-DK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Kluge WHO Hvorfor er vi i Grønland</a:t>
            </a:r>
            <a:endParaRPr lang="da-DK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da-DK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da-DK" dirty="0" smtClean="0">
                <a:latin typeface="Calibri" panose="020F0502020204030204" pitchFamily="34" charset="0"/>
                <a:ea typeface="Calibri" panose="020F0502020204030204" pitchFamily="34" charset="0"/>
              </a:rPr>
              <a:t>Gert 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</a:rPr>
              <a:t>Mulvad Hvad er Grønlands Center for Sundhedsforskning og Internationale relationer</a:t>
            </a:r>
          </a:p>
          <a:p>
            <a:pPr>
              <a:spcAft>
                <a:spcPts val="0"/>
              </a:spcAft>
            </a:pPr>
            <a:r>
              <a:rPr lang="da-DK" dirty="0" smtClean="0">
                <a:latin typeface="Calibri" panose="020F0502020204030204" pitchFamily="34" charset="0"/>
                <a:ea typeface="Calibri" panose="020F0502020204030204" pitchFamily="34" charset="0"/>
              </a:rPr>
              <a:t>Lene 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</a:rPr>
              <a:t>Seibæk Sygeplejerske professor ved Institut for Sundhed og Natur </a:t>
            </a:r>
            <a:r>
              <a:rPr lang="da-DK" dirty="0" err="1">
                <a:latin typeface="Calibri" panose="020F0502020204030204" pitchFamily="34" charset="0"/>
                <a:ea typeface="Calibri" panose="020F0502020204030204" pitchFamily="34" charset="0"/>
              </a:rPr>
              <a:t>On-line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</a:rPr>
              <a:t> præsentation</a:t>
            </a:r>
          </a:p>
          <a:p>
            <a:pPr>
              <a:spcAft>
                <a:spcPts val="0"/>
              </a:spcAft>
            </a:pPr>
            <a:r>
              <a:rPr lang="da-DK" dirty="0" smtClean="0">
                <a:latin typeface="Calibri" panose="020F0502020204030204" pitchFamily="34" charset="0"/>
                <a:ea typeface="Calibri" panose="020F0502020204030204" pitchFamily="34" charset="0"/>
              </a:rPr>
              <a:t>Nick 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</a:rPr>
              <a:t>Duelund HU Øjenlæge, </a:t>
            </a:r>
            <a:r>
              <a:rPr lang="da-DK" dirty="0" err="1">
                <a:latin typeface="Calibri" panose="020F0502020204030204" pitchFamily="34" charset="0"/>
                <a:ea typeface="Calibri" panose="020F0502020204030204" pitchFamily="34" charset="0"/>
              </a:rPr>
              <a:t>PhD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</a:rPr>
              <a:t> studerende. Udfordringer på </a:t>
            </a:r>
            <a:r>
              <a:rPr lang="da-DK" dirty="0" err="1">
                <a:latin typeface="Calibri" panose="020F0502020204030204" pitchFamily="34" charset="0"/>
                <a:ea typeface="Calibri" panose="020F0502020204030204" pitchFamily="34" charset="0"/>
              </a:rPr>
              <a:t>øjen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da-DK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områdt</a:t>
            </a:r>
            <a:endParaRPr lang="da-DK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da-DK" dirty="0" smtClean="0">
                <a:latin typeface="Calibri" panose="020F0502020204030204" pitchFamily="34" charset="0"/>
                <a:ea typeface="Calibri" panose="020F0502020204030204" pitchFamily="34" charset="0"/>
              </a:rPr>
              <a:t>Michael 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</a:rPr>
              <a:t>Lynge Pedersen, Professor, læge, </a:t>
            </a:r>
            <a:r>
              <a:rPr lang="da-DK" dirty="0" err="1">
                <a:latin typeface="Calibri" panose="020F0502020204030204" pitchFamily="34" charset="0"/>
                <a:ea typeface="Calibri" panose="020F0502020204030204" pitchFamily="34" charset="0"/>
              </a:rPr>
              <a:t>Dr.Med.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</a:rPr>
              <a:t>, Ph.d. Vejen fra medicinstuderende ved Aarhus     Universitet til professor I Arktisk Medicin </a:t>
            </a:r>
          </a:p>
          <a:p>
            <a:pPr>
              <a:spcAft>
                <a:spcPts val="0"/>
              </a:spcAft>
            </a:pPr>
            <a:r>
              <a:rPr lang="da-DK" dirty="0" smtClean="0">
                <a:latin typeface="Calibri" panose="020F0502020204030204" pitchFamily="34" charset="0"/>
                <a:ea typeface="Calibri" panose="020F0502020204030204" pitchFamily="34" charset="0"/>
              </a:rPr>
              <a:t>Christine 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</a:rPr>
              <a:t>Ingemann </a:t>
            </a:r>
            <a:r>
              <a:rPr lang="da-DK" dirty="0" err="1">
                <a:latin typeface="Calibri" panose="020F0502020204030204" pitchFamily="34" charset="0"/>
                <a:ea typeface="Calibri" panose="020F0502020204030204" pitchFamily="34" charset="0"/>
              </a:rPr>
              <a:t>PhD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</a:rPr>
              <a:t> studerende Sygeplejerske og Ingelise Olesen Forsker Jordemoder </a:t>
            </a:r>
            <a:r>
              <a:rPr lang="da-DK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forlkesundhedsperspektivet</a:t>
            </a:r>
            <a:endParaRPr lang="da-DK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da-DK" dirty="0" smtClean="0">
                <a:latin typeface="Calibri" panose="020F0502020204030204" pitchFamily="34" charset="0"/>
                <a:ea typeface="Calibri" panose="020F0502020204030204" pitchFamily="34" charset="0"/>
              </a:rPr>
              <a:t>Marit 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</a:rPr>
              <a:t>E Jørgensen Professor Læge ved Steno Grønland Befolkningsundersøgelserne</a:t>
            </a:r>
          </a:p>
          <a:p>
            <a:pPr algn="l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55045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 descr="Et billede, der indeholder tekst, Website&#10;&#10;Automatisk genereret beskrivelse">
            <a:extLst>
              <a:ext uri="{FF2B5EF4-FFF2-40B4-BE49-F238E27FC236}">
                <a16:creationId xmlns="" xmlns:a16="http://schemas.microsoft.com/office/drawing/2014/main" id="{F71D8D89-E9E3-6440-A138-4A3B7186BE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50" y="416198"/>
            <a:ext cx="10674350" cy="6025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403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76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Greenland’s Centre for Health Research (GCHR)</dc:title>
  <dc:creator>Simon Hybschmann</dc:creator>
  <cp:lastModifiedBy>Gert Mulvad</cp:lastModifiedBy>
  <cp:revision>16</cp:revision>
  <dcterms:created xsi:type="dcterms:W3CDTF">2023-03-17T13:33:04Z</dcterms:created>
  <dcterms:modified xsi:type="dcterms:W3CDTF">2023-04-19T11:59:01Z</dcterms:modified>
</cp:coreProperties>
</file>